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1"/>
  </p:notesMasterIdLst>
  <p:handoutMasterIdLst>
    <p:handoutMasterId r:id="rId32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62" r:id="rId19"/>
    <p:sldId id="267" r:id="rId20"/>
    <p:sldId id="285" r:id="rId21"/>
    <p:sldId id="276" r:id="rId22"/>
    <p:sldId id="286" r:id="rId23"/>
    <p:sldId id="264" r:id="rId24"/>
    <p:sldId id="270" r:id="rId25"/>
    <p:sldId id="271" r:id="rId26"/>
    <p:sldId id="265" r:id="rId27"/>
    <p:sldId id="272" r:id="rId28"/>
    <p:sldId id="269" r:id="rId29"/>
    <p:sldId id="260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4AC"/>
    <a:srgbClr val="5B9BD5"/>
    <a:srgbClr val="70AD47"/>
    <a:srgbClr val="ED7D31"/>
    <a:srgbClr val="A5A5A5"/>
    <a:srgbClr val="636363"/>
    <a:srgbClr val="FFC72E"/>
    <a:srgbClr val="79B554"/>
    <a:srgbClr val="534341"/>
    <a:srgbClr val="68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79" autoAdjust="0"/>
    <p:restoredTop sz="94660" autoAdjust="0"/>
  </p:normalViewPr>
  <p:slideViewPr>
    <p:cSldViewPr showGuides="1">
      <p:cViewPr varScale="1">
        <p:scale>
          <a:sx n="72" d="100"/>
          <a:sy n="72" d="100"/>
        </p:scale>
        <p:origin x="366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0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0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0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3.jpe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jpe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43" y="967797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45815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何柏杰、趙令文、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97200" y="3575818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97200" y="4625239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97200" y="410223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97200" y="310477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97199" y="514824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85871"/>
            <a:chOff x="5043685" y="2062975"/>
            <a:chExt cx="1300458" cy="128587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75791"/>
            <a:chOff x="555462" y="1212404"/>
            <a:chExt cx="1583913" cy="1367239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64191"/>
            <a:chOff x="2912507" y="1216794"/>
            <a:chExt cx="1393673" cy="1354805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1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375188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424186" y="3307922"/>
            <a:ext cx="3537287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1966478" y="3497530"/>
            <a:ext cx="140871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 flipV="1">
            <a:off x="4559926" y="3489658"/>
            <a:ext cx="864260" cy="79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442039" y="2472591"/>
            <a:ext cx="310969" cy="2740066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339867" y="3649876"/>
            <a:ext cx="815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88268" y="4380015"/>
            <a:ext cx="14779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75791"/>
            <a:chOff x="555462" y="1212404"/>
            <a:chExt cx="1583913" cy="1367239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35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299173" cy="1371629"/>
          </a:xfrm>
          <a:prstGeom prst="bentConnector4">
            <a:avLst>
              <a:gd name="adj1" fmla="val -76411"/>
              <a:gd name="adj2" fmla="val 3798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4808984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/>
              <a:t>「</a:t>
            </a:r>
            <a:r>
              <a:rPr sz="1875" dirty="0" err="1"/>
              <a:t>浪浪有窩</a:t>
            </a:r>
            <a:r>
              <a:rPr sz="1875" dirty="0"/>
              <a:t>」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/>
              <a:t>「讓浪有窩」，</a:t>
            </a:r>
            <a:br>
              <a:rPr lang="en-US" altLang="zh-TW" sz="1875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/>
              <a:t>」</a:t>
            </a:r>
            <a:r>
              <a:rPr lang="zh-TW" altLang="en-US" sz="1875" b="1" dirty="0"/>
              <a:t>來守護</a:t>
            </a:r>
            <a:r>
              <a:rPr lang="zh-TW" altLang="en-US" sz="1875" dirty="0"/>
              <a:t>。</a:t>
            </a:r>
            <a:endParaRPr lang="en-US" altLang="zh-TW" sz="1875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4808985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4808985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/>
              <a:t>以「圓」的形狀呈現</a:t>
            </a:r>
            <a:r>
              <a:rPr lang="zh-TW" altLang="en-US" sz="1875" dirty="0"/>
              <a:t>「</a:t>
            </a:r>
            <a:r>
              <a:rPr sz="1875" dirty="0"/>
              <a:t>窩</a:t>
            </a:r>
            <a:r>
              <a:rPr lang="zh-TW" altLang="en-US" sz="1875" dirty="0"/>
              <a:t>」</a:t>
            </a:r>
            <a:r>
              <a:rPr sz="1875" dirty="0" err="1"/>
              <a:t>的感覺</a:t>
            </a:r>
            <a:r>
              <a:rPr lang="zh-TW" altLang="en-US" sz="1875" dirty="0"/>
              <a:t>。</a:t>
            </a:r>
            <a:endParaRPr sz="1875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4808985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4808985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4808985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/>
              <a:t>希望創立這個平台能夠讓街頭上的</a:t>
            </a:r>
            <a:br>
              <a:rPr lang="en-US" altLang="zh-TW" sz="1875" dirty="0"/>
            </a:br>
            <a:r>
              <a:rPr lang="zh-TW" altLang="en-US" sz="1875" dirty="0"/>
              <a:t>每隻浪浪</a:t>
            </a:r>
            <a:r>
              <a:rPr lang="zh-TW" altLang="en-US" sz="1875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，象徵天空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純淨白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象徵白雲</a:t>
            </a: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「</a:t>
            </a: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霧黃色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tx1">
                    <a:lumMod val="5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tx1">
                  <a:lumMod val="5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tx1">
                    <a:lumMod val="5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tx1">
                    <a:lumMod val="5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0" y="234000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69159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23" y="3069619"/>
            <a:ext cx="2126508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56" y="3342332"/>
            <a:ext cx="2119013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25" y="3242560"/>
            <a:ext cx="2122442" cy="251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F819A0C-8BEC-4EE6-8102-0F831D74E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498323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ABCE173-46A2-4B6E-A1B8-015C3901C15F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635FF9-C7D3-46A4-BE14-64BF8A53BF9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71A018-1AD3-4701-A20C-FF82BE53233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7F77B1-D119-4DFF-A6A8-C05745305211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2223106" y="3023258"/>
            <a:ext cx="1351722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79032" y="3242560"/>
            <a:ext cx="2387699" cy="2663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5635212" y="2992701"/>
            <a:ext cx="1978111" cy="269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B811EE1-F531-4BE1-88E3-8D7FD5AEA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25702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3F906E5C-E480-4579-B24E-FA44C9B30925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CA947C-024F-41DD-AD94-0C9CD7F9F3A3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D7DCF4-AF91-4EBB-A74F-5273EAB30636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0EFF582-2677-46A0-A0D2-DD3090DA3CE5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6" y="3189751"/>
            <a:ext cx="4280710" cy="275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78EB693C-A258-4AB7-9A6A-BEB87FCDA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067634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BEB2F998-9A94-4638-A117-AEFF2366A82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CB70610-87BD-468F-BA21-6C52EA04E53C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3984C-F089-4ADD-8A44-4DA37CF143C8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351611-AF35-4195-B635-7FD9F9CDECBA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61403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689" y="3154418"/>
            <a:ext cx="1787159" cy="3275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978241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7113240" y="3581497"/>
            <a:ext cx="2090507" cy="242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493731" y="3239192"/>
            <a:ext cx="2090507" cy="2421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099923" y="6332639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90C1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704528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05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2D8F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828909" y="5311817"/>
            <a:ext cx="1931642" cy="1195162"/>
          </a:xfrm>
          <a:prstGeom prst="cloudCallout">
            <a:avLst>
              <a:gd name="adj1" fmla="val -55301"/>
              <a:gd name="adj2" fmla="val -64421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350" b="1" dirty="0">
              <a:solidFill>
                <a:srgbClr val="130F6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solidFill>
                  <a:srgbClr val="130F6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158</TotalTime>
  <Words>1356</Words>
  <Application>Microsoft Office PowerPoint</Application>
  <PresentationFormat>A4 紙張 (210x297 公釐)</PresentationFormat>
  <Paragraphs>294</Paragraphs>
  <Slides>28</Slides>
  <Notes>13</Notes>
  <HiddenSlides>12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11</cp:revision>
  <dcterms:created xsi:type="dcterms:W3CDTF">2021-04-12T00:49:08Z</dcterms:created>
  <dcterms:modified xsi:type="dcterms:W3CDTF">2021-10-04T03:49:52Z</dcterms:modified>
  <cp:category/>
</cp:coreProperties>
</file>